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FD1592-4751-4456-9B86-A6D33061CE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B055A9-9178-456C-B0F4-E989E2A40C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25EFEF-3281-4077-A566-3BC5C9ABEBCE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61C791-139A-4CE8-98B9-7D1443458C7D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LibreOffice/24.2.3.2$Windows_X86_64 LibreOffice_project/433d9c2ded56988e8a90e6b2e771ee4e6a5ab2ba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2024-07-11T22:22:14Z</dcterms:created>
  <dc:creator/>
  <dc:description/>
  <dc:language>pt-BR</dc:language>
  <cp:lastModifiedBy/>
  <dcterms:modified xsi:type="dcterms:W3CDTF">2024-07-11T22:22:40Z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